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E7B1E-ABB1-46B6-B8A6-8D4F0CEC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7/30/2018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538010" y="5073199"/>
            <a:ext cx="1748118" cy="1784801"/>
            <a:chOff x="3677113" y="2225751"/>
            <a:chExt cx="1748118" cy="1784801"/>
          </a:xfrm>
        </p:grpSpPr>
        <p:sp>
          <p:nvSpPr>
            <p:cNvPr id="8" name="TextBox 7"/>
            <p:cNvSpPr txBox="1"/>
            <p:nvPr/>
          </p:nvSpPr>
          <p:spPr>
            <a:xfrm>
              <a:off x="3677113" y="3579665"/>
              <a:ext cx="17481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ESC101: Fundamentals of Computing</a:t>
              </a:r>
              <a:endParaRPr lang="en-US" sz="11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989" y="2225751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780207" y="2225751"/>
              <a:ext cx="1541929" cy="173712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esc18-19a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Welcome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ESC101: Foundations of Computing</a:t>
            </a:r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Name: </a:t>
            </a:r>
            <a:r>
              <a:rPr lang="en-US" dirty="0" smtClean="0"/>
              <a:t>ESC101 Fundamentals of Computing</a:t>
            </a:r>
          </a:p>
          <a:p>
            <a:r>
              <a:rPr lang="en-US" dirty="0" smtClean="0"/>
              <a:t>Instructor</a:t>
            </a:r>
            <a:r>
              <a:rPr lang="en-US" dirty="0"/>
              <a:t>: </a:t>
            </a:r>
            <a:r>
              <a:rPr lang="en-US" dirty="0" err="1"/>
              <a:t>Purushottam</a:t>
            </a:r>
            <a:r>
              <a:rPr lang="en-US" dirty="0"/>
              <a:t> “</a:t>
            </a:r>
            <a:r>
              <a:rPr lang="en-US" dirty="0" err="1"/>
              <a:t>Puru</a:t>
            </a:r>
            <a:r>
              <a:rPr lang="en-US" dirty="0"/>
              <a:t>” </a:t>
            </a:r>
            <a:r>
              <a:rPr lang="en-US" dirty="0" err="1"/>
              <a:t>Kar</a:t>
            </a:r>
            <a:endParaRPr lang="en-US" dirty="0"/>
          </a:p>
          <a:p>
            <a:r>
              <a:rPr lang="en-US" dirty="0"/>
              <a:t>Teaching assistants: wait for next slide</a:t>
            </a:r>
          </a:p>
          <a:p>
            <a:r>
              <a:rPr lang="en-US" dirty="0"/>
              <a:t>Course </a:t>
            </a:r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tinyurl.com/esc18-19aw</a:t>
            </a:r>
            <a:endParaRPr lang="en-US" dirty="0" smtClean="0"/>
          </a:p>
          <a:p>
            <a:endParaRPr lang="en-IN" dirty="0"/>
          </a:p>
          <a:p>
            <a:r>
              <a:rPr lang="en-IN" dirty="0" smtClean="0"/>
              <a:t>Today: introduce you to the course admin team and logistics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588" y="1006075"/>
            <a:ext cx="5450004" cy="1914916"/>
            <a:chOff x="475308" y="1084316"/>
            <a:chExt cx="5450004" cy="1914916"/>
          </a:xfrm>
        </p:grpSpPr>
        <p:sp>
          <p:nvSpPr>
            <p:cNvPr id="6" name="Rectangle 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Anshul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Vijayvergiya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anshulv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3" t="30130" r="29350" b="29004"/>
          <a:stretch/>
        </p:blipFill>
        <p:spPr>
          <a:xfrm>
            <a:off x="412498" y="1111624"/>
            <a:ext cx="1807096" cy="174071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03678" y="1006075"/>
            <a:ext cx="5450004" cy="1914916"/>
            <a:chOff x="475308" y="1084316"/>
            <a:chExt cx="5450004" cy="1914916"/>
          </a:xfrm>
        </p:grpSpPr>
        <p:sp>
          <p:nvSpPr>
            <p:cNvPr id="11" name="Rectangle 10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Parth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Sharma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parth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25588" r="21115" b="33373"/>
          <a:stretch/>
        </p:blipFill>
        <p:spPr>
          <a:xfrm>
            <a:off x="6452190" y="1092374"/>
            <a:ext cx="1818279" cy="174071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8588" y="3927769"/>
            <a:ext cx="5450004" cy="1914916"/>
            <a:chOff x="475308" y="1084316"/>
            <a:chExt cx="5450004" cy="1914916"/>
          </a:xfrm>
        </p:grpSpPr>
        <p:sp>
          <p:nvSpPr>
            <p:cNvPr id="16" name="Rectangle 1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Paramkusam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Niranjan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niranjan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exa Book" panose="02000000000000000000" pitchFamily="2" charset="0"/>
                </a:rPr>
                <a:t>Telugu, Hindi, </a:t>
              </a:r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3678" y="3927769"/>
            <a:ext cx="5450004" cy="1914916"/>
            <a:chOff x="475308" y="1084316"/>
            <a:chExt cx="5450004" cy="1914916"/>
          </a:xfrm>
        </p:grpSpPr>
        <p:sp>
          <p:nvSpPr>
            <p:cNvPr id="20" name="Rectangle 19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Abhisek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Panda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apanda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Oriya, 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8570" r="10496" b="39227"/>
          <a:stretch/>
        </p:blipFill>
        <p:spPr>
          <a:xfrm>
            <a:off x="396455" y="4033318"/>
            <a:ext cx="1839181" cy="1703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7" t="7026" r="29926" b="35923"/>
          <a:stretch/>
        </p:blipFill>
        <p:spPr>
          <a:xfrm>
            <a:off x="6461815" y="3985193"/>
            <a:ext cx="1768170" cy="180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588" y="1006075"/>
            <a:ext cx="5450004" cy="1914916"/>
            <a:chOff x="475308" y="1084316"/>
            <a:chExt cx="5450004" cy="1914916"/>
          </a:xfrm>
        </p:grpSpPr>
        <p:sp>
          <p:nvSpPr>
            <p:cNvPr id="6" name="Rectangle 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Prakhar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Agarwal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pkhrag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03678" y="1006075"/>
            <a:ext cx="5450004" cy="1914916"/>
            <a:chOff x="475308" y="1084316"/>
            <a:chExt cx="5450004" cy="1914916"/>
          </a:xfrm>
        </p:grpSpPr>
        <p:sp>
          <p:nvSpPr>
            <p:cNvPr id="11" name="Rectangle 10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Siddharth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Mittal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sidm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8588" y="3927769"/>
            <a:ext cx="5450004" cy="1914916"/>
            <a:chOff x="475308" y="1084316"/>
            <a:chExt cx="5450004" cy="1914916"/>
          </a:xfrm>
        </p:grpSpPr>
        <p:sp>
          <p:nvSpPr>
            <p:cNvPr id="16" name="Rectangle 1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Sanket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Gandhi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sanketg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</a:t>
              </a:r>
              <a:r>
                <a:rPr lang="en-US" dirty="0">
                  <a:solidFill>
                    <a:schemeClr val="tx1"/>
                  </a:solidFill>
                  <a:latin typeface="Nexa Book" panose="02000000000000000000" pitchFamily="2" charset="0"/>
                </a:rPr>
                <a:t>, </a:t>
              </a:r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3678" y="3927769"/>
            <a:ext cx="5450004" cy="1914916"/>
            <a:chOff x="475308" y="1084316"/>
            <a:chExt cx="5450004" cy="1914916"/>
          </a:xfrm>
        </p:grpSpPr>
        <p:sp>
          <p:nvSpPr>
            <p:cNvPr id="20" name="Rectangle 19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Nikita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Awasthi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anikita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t="219" r="15054" b="19562"/>
          <a:stretch/>
        </p:blipFill>
        <p:spPr>
          <a:xfrm>
            <a:off x="388481" y="1051652"/>
            <a:ext cx="1823762" cy="1823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1" t="14376" r="38722" b="45090"/>
          <a:stretch/>
        </p:blipFill>
        <p:spPr>
          <a:xfrm>
            <a:off x="6458553" y="1051652"/>
            <a:ext cx="1790298" cy="1790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t="6435" r="1475" b="36839"/>
          <a:stretch/>
        </p:blipFill>
        <p:spPr>
          <a:xfrm>
            <a:off x="417158" y="3994486"/>
            <a:ext cx="1797777" cy="17977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5477" r="33853" b="44685"/>
          <a:stretch/>
        </p:blipFill>
        <p:spPr>
          <a:xfrm>
            <a:off x="6469230" y="3994486"/>
            <a:ext cx="1779621" cy="17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588" y="1006075"/>
            <a:ext cx="5450004" cy="1914916"/>
            <a:chOff x="475308" y="1084316"/>
            <a:chExt cx="5450004" cy="1914916"/>
          </a:xfrm>
        </p:grpSpPr>
        <p:sp>
          <p:nvSpPr>
            <p:cNvPr id="6" name="Rectangle 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Ankit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Jalan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ankitj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03678" y="1006075"/>
            <a:ext cx="5450004" cy="1914916"/>
            <a:chOff x="475308" y="1084316"/>
            <a:chExt cx="5450004" cy="1914916"/>
          </a:xfrm>
        </p:grpSpPr>
        <p:sp>
          <p:nvSpPr>
            <p:cNvPr id="11" name="Rectangle 10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Abhibhav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Garg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abhibhav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Tamil, 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8588" y="3927769"/>
            <a:ext cx="5450004" cy="1914916"/>
            <a:chOff x="475308" y="1084316"/>
            <a:chExt cx="5450004" cy="1914916"/>
          </a:xfrm>
        </p:grpSpPr>
        <p:sp>
          <p:nvSpPr>
            <p:cNvPr id="16" name="Rectangle 1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Ayush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Tulsyan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atulsyan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Marwari, </a:t>
              </a:r>
              <a:r>
                <a:rPr lang="en-US" dirty="0">
                  <a:solidFill>
                    <a:schemeClr val="tx1"/>
                  </a:solidFill>
                  <a:latin typeface="Nexa Book" panose="02000000000000000000" pitchFamily="2" charset="0"/>
                </a:rPr>
                <a:t>Hindi, </a:t>
              </a:r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3678" y="3927769"/>
            <a:ext cx="5450004" cy="1914916"/>
            <a:chOff x="475308" y="1084316"/>
            <a:chExt cx="5450004" cy="1914916"/>
          </a:xfrm>
        </p:grpSpPr>
        <p:sp>
          <p:nvSpPr>
            <p:cNvPr id="20" name="Rectangle 19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Kunal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Kapila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kunalkap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t="12211" r="25415" b="39089"/>
          <a:stretch/>
        </p:blipFill>
        <p:spPr>
          <a:xfrm>
            <a:off x="6452190" y="3976014"/>
            <a:ext cx="1818279" cy="1818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7" t="24773" r="42468" b="44702"/>
          <a:stretch/>
        </p:blipFill>
        <p:spPr>
          <a:xfrm>
            <a:off x="412498" y="3990008"/>
            <a:ext cx="1783545" cy="1804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t="12671" r="13882" b="23227"/>
          <a:stretch/>
        </p:blipFill>
        <p:spPr>
          <a:xfrm>
            <a:off x="459610" y="1072949"/>
            <a:ext cx="1733137" cy="17708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9" t="12843" r="15717" b="33574"/>
          <a:stretch/>
        </p:blipFill>
        <p:spPr>
          <a:xfrm>
            <a:off x="6464780" y="1072949"/>
            <a:ext cx="1781168" cy="17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588" y="1006075"/>
            <a:ext cx="5450004" cy="1914916"/>
            <a:chOff x="475308" y="1084316"/>
            <a:chExt cx="5450004" cy="1914916"/>
          </a:xfrm>
        </p:grpSpPr>
        <p:sp>
          <p:nvSpPr>
            <p:cNvPr id="6" name="Rectangle 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Massand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Sagar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Sunil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smassand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Gujarati, 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03678" y="1006075"/>
            <a:ext cx="5450004" cy="1914916"/>
            <a:chOff x="475308" y="1084316"/>
            <a:chExt cx="5450004" cy="1914916"/>
          </a:xfrm>
        </p:grpSpPr>
        <p:sp>
          <p:nvSpPr>
            <p:cNvPr id="11" name="Rectangle 10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Shashank 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Shekhar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</a:t>
              </a:r>
              <a:r>
                <a:rPr lang="en-US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sshekhar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)</a:t>
              </a:r>
              <a:endPara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8588" y="3927769"/>
            <a:ext cx="5450004" cy="1914916"/>
            <a:chOff x="475308" y="1084316"/>
            <a:chExt cx="5450004" cy="1914916"/>
          </a:xfrm>
        </p:grpSpPr>
        <p:sp>
          <p:nvSpPr>
            <p:cNvPr id="16" name="Rectangle 15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Bhaskar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Mukhoty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 (Admin)</a:t>
              </a: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Bangla, </a:t>
              </a:r>
              <a:r>
                <a:rPr lang="en-US" dirty="0">
                  <a:solidFill>
                    <a:schemeClr val="tx1"/>
                  </a:solidFill>
                  <a:latin typeface="Nexa Book" panose="02000000000000000000" pitchFamily="2" charset="0"/>
                </a:rPr>
                <a:t>Hindi, </a:t>
              </a:r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3678" y="3927769"/>
            <a:ext cx="5450004" cy="1914916"/>
            <a:chOff x="475308" y="1084316"/>
            <a:chExt cx="5450004" cy="1914916"/>
          </a:xfrm>
        </p:grpSpPr>
        <p:sp>
          <p:nvSpPr>
            <p:cNvPr id="20" name="Rectangle 19"/>
            <p:cNvSpPr/>
            <p:nvPr/>
          </p:nvSpPr>
          <p:spPr>
            <a:xfrm>
              <a:off x="475308" y="1084316"/>
              <a:ext cx="1914916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0224" y="1084316"/>
              <a:ext cx="3535088" cy="1914916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Purushottam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Kar</a:t>
              </a:r>
              <a:r>
                <a:rPr lang="en-US" b="1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 (Instructor)</a:t>
              </a:r>
            </a:p>
            <a:p>
              <a:endParaRPr lang="en-IN" dirty="0" smtClean="0">
                <a:solidFill>
                  <a:schemeClr val="tx1"/>
                </a:solidFill>
                <a:latin typeface="Nexa Bold Regular" panose="02000000000000000000" pitchFamily="2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Nexa Book" panose="02000000000000000000" pitchFamily="2" charset="0"/>
                </a:rPr>
                <a:t>Bangla, Hindi, English</a:t>
              </a:r>
              <a:endParaRPr lang="en-US" dirty="0">
                <a:solidFill>
                  <a:schemeClr val="tx1"/>
                </a:solidFill>
                <a:latin typeface="Nexa Book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" r="4713" b="24105"/>
          <a:stretch/>
        </p:blipFill>
        <p:spPr>
          <a:xfrm>
            <a:off x="6452190" y="4033318"/>
            <a:ext cx="1752900" cy="1703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0898" r="43299" b="21705"/>
          <a:stretch/>
        </p:blipFill>
        <p:spPr>
          <a:xfrm rot="5400000">
            <a:off x="430398" y="4030427"/>
            <a:ext cx="1774265" cy="1684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1" t="6746" r="38171" b="67298"/>
          <a:stretch/>
        </p:blipFill>
        <p:spPr>
          <a:xfrm>
            <a:off x="6471100" y="1072264"/>
            <a:ext cx="1780072" cy="1780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4" t="22948" r="18064" b="51929"/>
          <a:stretch/>
        </p:blipFill>
        <p:spPr>
          <a:xfrm>
            <a:off x="464718" y="1111624"/>
            <a:ext cx="1722922" cy="1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688</TotalTime>
  <Words>205</Words>
  <Application>Microsoft Office PowerPoint</Application>
  <PresentationFormat>Widescreen</PresentationFormat>
  <Paragraphs>69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Nexa Bold Regular</vt:lpstr>
      <vt:lpstr>Nexa Book</vt:lpstr>
      <vt:lpstr>Metropolitan</vt:lpstr>
      <vt:lpstr>Welcome</vt:lpstr>
      <vt:lpstr>Course Details</vt:lpstr>
      <vt:lpstr>Course Team</vt:lpstr>
      <vt:lpstr>Course Team</vt:lpstr>
      <vt:lpstr>Course Team</vt:lpstr>
      <vt:lpstr>Course 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</cp:lastModifiedBy>
  <cp:revision>23</cp:revision>
  <dcterms:created xsi:type="dcterms:W3CDTF">2018-07-30T05:08:11Z</dcterms:created>
  <dcterms:modified xsi:type="dcterms:W3CDTF">2018-07-30T16:49:36Z</dcterms:modified>
</cp:coreProperties>
</file>